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8" r:id="rId3"/>
    <p:sldId id="257" r:id="rId4"/>
    <p:sldId id="265" r:id="rId5"/>
    <p:sldId id="258" r:id="rId6"/>
    <p:sldId id="259" r:id="rId7"/>
    <p:sldId id="267" r:id="rId8"/>
    <p:sldId id="268" r:id="rId9"/>
    <p:sldId id="262" r:id="rId10"/>
    <p:sldId id="263" r:id="rId11"/>
    <p:sldId id="269" r:id="rId12"/>
    <p:sldId id="264" r:id="rId13"/>
    <p:sldId id="270" r:id="rId14"/>
    <p:sldId id="279" r:id="rId15"/>
    <p:sldId id="275" r:id="rId16"/>
    <p:sldId id="274" r:id="rId17"/>
    <p:sldId id="272" r:id="rId18"/>
    <p:sldId id="273" r:id="rId19"/>
    <p:sldId id="277" r:id="rId20"/>
    <p:sldId id="271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627F6-4901-42B0-845E-2EAA9E82520F}" type="datetimeFigureOut">
              <a:rPr lang="nl-NL" smtClean="0"/>
              <a:pPr/>
              <a:t>30-8-2009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22558-771D-4024-BD00-37CCFD92D0F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22558-771D-4024-BD00-37CCFD92D0F4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89CD1-196B-4992-BDBC-F0AF1D140D01}" type="slidenum">
              <a:rPr lang="nl-NL" smtClean="0"/>
              <a:pPr/>
              <a:t>10</a:t>
            </a:fld>
            <a:endParaRPr lang="nl-NL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22558-771D-4024-BD00-37CCFD92D0F4}" type="slidenum">
              <a:rPr lang="nl-NL" smtClean="0"/>
              <a:pPr/>
              <a:t>11</a:t>
            </a:fld>
            <a:endParaRPr lang="nl-NL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93A98-2E0C-4B2A-9345-5FAE91A706B9}" type="slidenum">
              <a:rPr lang="nl-NL" smtClean="0"/>
              <a:pPr/>
              <a:t>12</a:t>
            </a:fld>
            <a:endParaRPr lang="nl-NL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22558-771D-4024-BD00-37CCFD92D0F4}" type="slidenum">
              <a:rPr lang="nl-NL" smtClean="0"/>
              <a:pPr/>
              <a:t>13</a:t>
            </a:fld>
            <a:endParaRPr lang="nl-NL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22558-771D-4024-BD00-37CCFD92D0F4}" type="slidenum">
              <a:rPr lang="nl-NL" smtClean="0"/>
              <a:pPr/>
              <a:t>14</a:t>
            </a:fld>
            <a:endParaRPr lang="nl-NL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22558-771D-4024-BD00-37CCFD92D0F4}" type="slidenum">
              <a:rPr lang="nl-NL" smtClean="0"/>
              <a:pPr/>
              <a:t>15</a:t>
            </a:fld>
            <a:endParaRPr lang="nl-NL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22558-771D-4024-BD00-37CCFD92D0F4}" type="slidenum">
              <a:rPr lang="nl-NL" smtClean="0"/>
              <a:pPr/>
              <a:t>16</a:t>
            </a:fld>
            <a:endParaRPr lang="nl-NL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22558-771D-4024-BD00-37CCFD92D0F4}" type="slidenum">
              <a:rPr lang="nl-NL" smtClean="0"/>
              <a:pPr/>
              <a:t>17</a:t>
            </a:fld>
            <a:endParaRPr lang="nl-NL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22558-771D-4024-BD00-37CCFD92D0F4}" type="slidenum">
              <a:rPr lang="nl-NL" smtClean="0"/>
              <a:pPr/>
              <a:t>18</a:t>
            </a:fld>
            <a:endParaRPr lang="nl-NL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22558-771D-4024-BD00-37CCFD92D0F4}" type="slidenum">
              <a:rPr lang="nl-NL" smtClean="0"/>
              <a:pPr/>
              <a:t>19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22558-771D-4024-BD00-37CCFD92D0F4}" type="slidenum">
              <a:rPr lang="nl-NL" smtClean="0"/>
              <a:pPr/>
              <a:t>2</a:t>
            </a:fld>
            <a:endParaRPr lang="nl-NL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22558-771D-4024-BD00-37CCFD92D0F4}" type="slidenum">
              <a:rPr lang="nl-NL" smtClean="0"/>
              <a:pPr/>
              <a:t>20</a:t>
            </a:fld>
            <a:endParaRPr lang="nl-N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22558-771D-4024-BD00-37CCFD92D0F4}" type="slidenum">
              <a:rPr lang="nl-NL" smtClean="0"/>
              <a:pPr/>
              <a:t>3</a:t>
            </a:fld>
            <a:endParaRPr lang="nl-N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22558-771D-4024-BD00-37CCFD92D0F4}" type="slidenum">
              <a:rPr lang="nl-NL" smtClean="0"/>
              <a:pPr/>
              <a:t>4</a:t>
            </a:fld>
            <a:endParaRPr lang="nl-N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22558-771D-4024-BD00-37CCFD92D0F4}" type="slidenum">
              <a:rPr lang="nl-NL" smtClean="0"/>
              <a:pPr/>
              <a:t>5</a:t>
            </a:fld>
            <a:endParaRPr lang="nl-N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22558-771D-4024-BD00-37CCFD92D0F4}" type="slidenum">
              <a:rPr lang="nl-NL" smtClean="0"/>
              <a:pPr/>
              <a:t>6</a:t>
            </a:fld>
            <a:endParaRPr lang="nl-N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31DDB-1728-4EBD-884B-E1A4798432EC}" type="slidenum">
              <a:rPr lang="nl-NL" smtClean="0"/>
              <a:pPr/>
              <a:t>7</a:t>
            </a:fld>
            <a:endParaRPr lang="nl-NL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22558-771D-4024-BD00-37CCFD92D0F4}" type="slidenum">
              <a:rPr lang="nl-NL" smtClean="0"/>
              <a:pPr/>
              <a:t>8</a:t>
            </a:fld>
            <a:endParaRPr lang="nl-NL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89CD1-196B-4992-BDBC-F0AF1D140D01}" type="slidenum">
              <a:rPr lang="nl-NL" smtClean="0"/>
              <a:pPr/>
              <a:t>9</a:t>
            </a:fld>
            <a:endParaRPr 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CFE5-1D85-4AD1-8898-0F1C72A2DD6D}" type="datetimeFigureOut">
              <a:rPr lang="nl-NL" smtClean="0"/>
              <a:pPr/>
              <a:t>30-8-2009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F5C1E-3B17-446D-9CEC-89C821F359B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CFE5-1D85-4AD1-8898-0F1C72A2DD6D}" type="datetimeFigureOut">
              <a:rPr lang="nl-NL" smtClean="0"/>
              <a:pPr/>
              <a:t>30-8-2009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F5C1E-3B17-446D-9CEC-89C821F359B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CFE5-1D85-4AD1-8898-0F1C72A2DD6D}" type="datetimeFigureOut">
              <a:rPr lang="nl-NL" smtClean="0"/>
              <a:pPr/>
              <a:t>30-8-2009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F5C1E-3B17-446D-9CEC-89C821F359B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CFE5-1D85-4AD1-8898-0F1C72A2DD6D}" type="datetimeFigureOut">
              <a:rPr lang="nl-NL" smtClean="0"/>
              <a:pPr/>
              <a:t>30-8-2009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F5C1E-3B17-446D-9CEC-89C821F359B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CFE5-1D85-4AD1-8898-0F1C72A2DD6D}" type="datetimeFigureOut">
              <a:rPr lang="nl-NL" smtClean="0"/>
              <a:pPr/>
              <a:t>30-8-2009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F5C1E-3B17-446D-9CEC-89C821F359B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CFE5-1D85-4AD1-8898-0F1C72A2DD6D}" type="datetimeFigureOut">
              <a:rPr lang="nl-NL" smtClean="0"/>
              <a:pPr/>
              <a:t>30-8-2009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F5C1E-3B17-446D-9CEC-89C821F359B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CFE5-1D85-4AD1-8898-0F1C72A2DD6D}" type="datetimeFigureOut">
              <a:rPr lang="nl-NL" smtClean="0"/>
              <a:pPr/>
              <a:t>30-8-2009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F5C1E-3B17-446D-9CEC-89C821F359B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CFE5-1D85-4AD1-8898-0F1C72A2DD6D}" type="datetimeFigureOut">
              <a:rPr lang="nl-NL" smtClean="0"/>
              <a:pPr/>
              <a:t>30-8-2009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F5C1E-3B17-446D-9CEC-89C821F359B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CFE5-1D85-4AD1-8898-0F1C72A2DD6D}" type="datetimeFigureOut">
              <a:rPr lang="nl-NL" smtClean="0"/>
              <a:pPr/>
              <a:t>30-8-2009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F5C1E-3B17-446D-9CEC-89C821F359B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CFE5-1D85-4AD1-8898-0F1C72A2DD6D}" type="datetimeFigureOut">
              <a:rPr lang="nl-NL" smtClean="0"/>
              <a:pPr/>
              <a:t>30-8-2009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F5C1E-3B17-446D-9CEC-89C821F359B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CFE5-1D85-4AD1-8898-0F1C72A2DD6D}" type="datetimeFigureOut">
              <a:rPr lang="nl-NL" smtClean="0"/>
              <a:pPr/>
              <a:t>30-8-2009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F5C1E-3B17-446D-9CEC-89C821F359B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DCFE5-1D85-4AD1-8898-0F1C72A2DD6D}" type="datetimeFigureOut">
              <a:rPr lang="nl-NL" smtClean="0"/>
              <a:pPr/>
              <a:t>30-8-2009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F5C1E-3B17-446D-9CEC-89C821F359B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Incineration and PCDD’F’s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Kees Olie</a:t>
            </a:r>
          </a:p>
          <a:p>
            <a:r>
              <a:rPr lang="en-US" dirty="0" smtClean="0"/>
              <a:t>University of Amsterdam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Kees2a"/>
          <p:cNvPicPr>
            <a:picLocks noChangeAspect="1" noChangeArrowheads="1"/>
          </p:cNvPicPr>
          <p:nvPr/>
        </p:nvPicPr>
        <p:blipFill>
          <a:blip r:embed="rId3" cstate="print"/>
          <a:srcRect l="1869" t="6734" r="8586"/>
          <a:stretch>
            <a:fillRect/>
          </a:stretch>
        </p:blipFill>
        <p:spPr bwMode="auto">
          <a:xfrm>
            <a:off x="2339975" y="1268413"/>
            <a:ext cx="4129088" cy="5410200"/>
          </a:xfrm>
          <a:prstGeom prst="rect">
            <a:avLst/>
          </a:prstGeom>
          <a:noFill/>
        </p:spPr>
      </p:pic>
      <p:sp>
        <p:nvSpPr>
          <p:cNvPr id="117765" name="Rectangle 5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347663"/>
          </a:xfrm>
        </p:spPr>
        <p:txBody>
          <a:bodyPr>
            <a:normAutofit fontScale="90000"/>
          </a:bodyPr>
          <a:lstStyle/>
          <a:p>
            <a:r>
              <a:rPr lang="en-GB" sz="2000" dirty="0" smtClean="0"/>
              <a:t>Prediction</a:t>
            </a:r>
            <a:r>
              <a:rPr lang="nl-NL" sz="2000" dirty="0" smtClean="0"/>
              <a:t> </a:t>
            </a:r>
            <a:r>
              <a:rPr lang="nl-NL" sz="2000" dirty="0"/>
              <a:t>of </a:t>
            </a:r>
            <a:r>
              <a:rPr lang="nl-NL" sz="2000" dirty="0" smtClean="0"/>
              <a:t>areas </a:t>
            </a:r>
            <a:r>
              <a:rPr lang="nl-NL" sz="2000" dirty="0"/>
              <a:t>with high levels of PCDD/F’s in grass</a:t>
            </a:r>
            <a:br>
              <a:rPr lang="nl-NL" sz="2000" dirty="0"/>
            </a:br>
            <a:endParaRPr lang="nl-N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Cows milk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1989 it was found that cows </a:t>
            </a:r>
            <a:r>
              <a:rPr lang="en-US" smtClean="0"/>
              <a:t>milk near an </a:t>
            </a:r>
            <a:r>
              <a:rPr lang="en-US" dirty="0" smtClean="0"/>
              <a:t>incinerator did </a:t>
            </a:r>
            <a:r>
              <a:rPr lang="en-US" smtClean="0"/>
              <a:t>contain too </a:t>
            </a:r>
            <a:r>
              <a:rPr lang="en-US" dirty="0" smtClean="0"/>
              <a:t>high levels of PCDD/F’s</a:t>
            </a:r>
          </a:p>
          <a:p>
            <a:r>
              <a:rPr lang="en-US" dirty="0" smtClean="0"/>
              <a:t>The milk was taken out of the market for many years.</a:t>
            </a:r>
          </a:p>
          <a:p>
            <a:r>
              <a:rPr lang="en-US" dirty="0" smtClean="0"/>
              <a:t>The incinerator is upgraded in the meantime</a:t>
            </a:r>
          </a:p>
          <a:p>
            <a:r>
              <a:rPr lang="en-US" dirty="0" smtClean="0"/>
              <a:t>Other incinerators were closed down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63600"/>
          </a:xfrm>
        </p:spPr>
        <p:txBody>
          <a:bodyPr/>
          <a:lstStyle/>
          <a:p>
            <a:r>
              <a:rPr lang="en-US" sz="2000" dirty="0"/>
              <a:t>Old MSWI</a:t>
            </a:r>
            <a:br>
              <a:rPr lang="en-US" sz="2000" dirty="0"/>
            </a:br>
            <a:r>
              <a:rPr lang="en-US" sz="2000" dirty="0"/>
              <a:t> Alkmaar</a:t>
            </a:r>
            <a:endParaRPr lang="en-GB" sz="2000" dirty="0"/>
          </a:p>
        </p:txBody>
      </p:sp>
      <p:pic>
        <p:nvPicPr>
          <p:cNvPr id="16387" name="Picture 3" descr="Alkmaa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125538"/>
            <a:ext cx="4419600" cy="3078162"/>
          </a:xfrm>
          <a:prstGeom prst="rect">
            <a:avLst/>
          </a:prstGeom>
          <a:noFill/>
        </p:spPr>
      </p:pic>
      <p:pic>
        <p:nvPicPr>
          <p:cNvPr id="16388" name="Picture 4" descr="Alkmaa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196975"/>
            <a:ext cx="1295400" cy="3429000"/>
          </a:xfrm>
          <a:prstGeom prst="rect">
            <a:avLst/>
          </a:prstGeom>
          <a:noFill/>
        </p:spPr>
      </p:pic>
      <p:pic>
        <p:nvPicPr>
          <p:cNvPr id="16389" name="Picture 5" descr="Alkmaar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676400"/>
            <a:ext cx="2592388" cy="3886200"/>
          </a:xfrm>
          <a:prstGeom prst="rect">
            <a:avLst/>
          </a:prstGeom>
          <a:noFill/>
        </p:spPr>
      </p:pic>
      <p:pic>
        <p:nvPicPr>
          <p:cNvPr id="16390" name="Picture 6" descr="Alkmaar5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3810000"/>
            <a:ext cx="1438275" cy="1676400"/>
          </a:xfrm>
          <a:prstGeom prst="rect">
            <a:avLst/>
          </a:prstGeom>
          <a:noFill/>
        </p:spPr>
      </p:pic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Formation of PCDD/F’s in  municipal waste incinerators</a:t>
            </a:r>
            <a:br>
              <a:rPr lang="en-US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theories of formation have been developed. </a:t>
            </a:r>
          </a:p>
          <a:p>
            <a:r>
              <a:rPr lang="en-US" i="1" dirty="0" smtClean="0"/>
              <a:t>De novo </a:t>
            </a:r>
            <a:r>
              <a:rPr lang="en-US" dirty="0" smtClean="0"/>
              <a:t>does not explain how the catalyst can be reached.</a:t>
            </a:r>
          </a:p>
          <a:p>
            <a:r>
              <a:rPr lang="en-US" dirty="0" smtClean="0"/>
              <a:t>Precursors don’t explain the isomer pattern.</a:t>
            </a:r>
          </a:p>
          <a:p>
            <a:r>
              <a:rPr lang="en-US" dirty="0" smtClean="0"/>
              <a:t>Benzene and chlorinated benzenes are not  precursors.</a:t>
            </a:r>
          </a:p>
          <a:p>
            <a:r>
              <a:rPr lang="en-US" sz="1800" dirty="0" smtClean="0"/>
              <a:t>K. Olie, M. H. Schoonenboom, A Buijs, and R. Addink. Formation studies of PCDD's and PCDF's using stable isotopes (</a:t>
            </a:r>
            <a:r>
              <a:rPr lang="en-US" sz="1800" baseline="30000" dirty="0" smtClean="0"/>
              <a:t>18</a:t>
            </a:r>
            <a:r>
              <a:rPr lang="en-US" sz="1800" dirty="0" smtClean="0"/>
              <a:t>O and </a:t>
            </a:r>
            <a:r>
              <a:rPr lang="en-US" sz="1800" baseline="30000" dirty="0" smtClean="0"/>
              <a:t>13</a:t>
            </a:r>
            <a:r>
              <a:rPr lang="en-US" sz="1800" dirty="0" smtClean="0"/>
              <a:t>C).</a:t>
            </a:r>
            <a:r>
              <a:rPr lang="en-US" sz="1800" i="1" dirty="0" smtClean="0"/>
              <a:t> Organohalogen Compounds</a:t>
            </a:r>
            <a:r>
              <a:rPr lang="en-US" sz="1800" dirty="0" smtClean="0"/>
              <a:t> 23:329-334, 1995.</a:t>
            </a:r>
          </a:p>
          <a:p>
            <a:endParaRPr lang="en-US" dirty="0" smtClean="0"/>
          </a:p>
          <a:p>
            <a:endParaRPr lang="nl-NL" sz="1800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Formation of PCDD/F’s in  municipal waste incinerators</a:t>
            </a:r>
            <a:br>
              <a:rPr lang="en-US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theories of formation have been developed. </a:t>
            </a:r>
          </a:p>
          <a:p>
            <a:r>
              <a:rPr lang="en-US" i="1" dirty="0" smtClean="0"/>
              <a:t>De novo </a:t>
            </a:r>
            <a:r>
              <a:rPr lang="en-US" dirty="0" smtClean="0"/>
              <a:t>does not explain how the catalyst can be reached.</a:t>
            </a:r>
          </a:p>
          <a:p>
            <a:r>
              <a:rPr lang="en-US" dirty="0" smtClean="0"/>
              <a:t>Precursors don’t explain the isomer pattern.</a:t>
            </a:r>
          </a:p>
          <a:p>
            <a:r>
              <a:rPr lang="en-US" dirty="0" smtClean="0"/>
              <a:t>Benzene and chlorinated benzenes are not  precursors.</a:t>
            </a:r>
          </a:p>
          <a:p>
            <a:r>
              <a:rPr lang="en-US" sz="1800" dirty="0" smtClean="0"/>
              <a:t>K. Olie, M. H. Schoonenboom, A Buijs, and R. Addink. Formation studies of PCDD's and PCDF's using stable isotopes (</a:t>
            </a:r>
            <a:r>
              <a:rPr lang="en-US" sz="1800" baseline="30000" dirty="0" smtClean="0"/>
              <a:t>18</a:t>
            </a:r>
            <a:r>
              <a:rPr lang="en-US" sz="1800" dirty="0" smtClean="0"/>
              <a:t>O and </a:t>
            </a:r>
            <a:r>
              <a:rPr lang="en-US" sz="1800" baseline="30000" dirty="0" smtClean="0"/>
              <a:t>13</a:t>
            </a:r>
            <a:r>
              <a:rPr lang="en-US" sz="1800" dirty="0" smtClean="0"/>
              <a:t>C).</a:t>
            </a:r>
            <a:r>
              <a:rPr lang="en-US" sz="1800" i="1" dirty="0" smtClean="0"/>
              <a:t> Organohalogen Compounds</a:t>
            </a:r>
            <a:r>
              <a:rPr lang="en-US" sz="1800" dirty="0" smtClean="0"/>
              <a:t> 23:329-334, 1995.</a:t>
            </a:r>
          </a:p>
          <a:p>
            <a:endParaRPr lang="en-US" dirty="0" smtClean="0"/>
          </a:p>
          <a:p>
            <a:endParaRPr lang="nl-NL" sz="1800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olie38\Documents\My ScanImages\07D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0" y="209905"/>
            <a:ext cx="9144000" cy="6438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lie38\Documents\My ScanImages\06D.JPG"/>
          <p:cNvPicPr>
            <a:picLocks noChangeAspect="1" noChangeArrowheads="1"/>
          </p:cNvPicPr>
          <p:nvPr/>
        </p:nvPicPr>
        <p:blipFill>
          <a:blip r:embed="rId3" cstate="print">
            <a:lum contrast="33000"/>
          </a:blip>
          <a:srcRect/>
          <a:stretch>
            <a:fillRect/>
          </a:stretch>
        </p:blipFill>
        <p:spPr bwMode="auto">
          <a:xfrm>
            <a:off x="0" y="190799"/>
            <a:ext cx="9144000" cy="6476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lie38\Documents\Mijn scanafbeeldingen\18O2 a1000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8939" y="160013"/>
            <a:ext cx="4706122" cy="6537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lie38\Documents\Mijn scanafbeeldingen\18O2 b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0"/>
            <a:ext cx="5503030" cy="6767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Correlation of PCDD/F’s and </a:t>
            </a:r>
            <a:r>
              <a:rPr lang="en-US" dirty="0" err="1" smtClean="0"/>
              <a:t>Clbenzenes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Nicolas, </a:t>
            </a:r>
            <a:r>
              <a:rPr lang="en-US" sz="1600" dirty="0" err="1" smtClean="0"/>
              <a:t>Visez</a:t>
            </a:r>
            <a:r>
              <a:rPr lang="en-US" sz="1600" dirty="0" smtClean="0"/>
              <a:t>, Jean-Pierre, </a:t>
            </a:r>
            <a:r>
              <a:rPr lang="en-US" sz="1600" dirty="0" err="1" smtClean="0"/>
              <a:t>Sawerysyn</a:t>
            </a:r>
            <a:r>
              <a:rPr lang="en-US" sz="1600" dirty="0" smtClean="0"/>
              <a:t>. On the thermal degradation of PCDD/Fs promoted by </a:t>
            </a:r>
            <a:r>
              <a:rPr lang="en-US" sz="1600" dirty="0" err="1" smtClean="0"/>
              <a:t>CuCl</a:t>
            </a:r>
            <a:r>
              <a:rPr lang="en-US" sz="1600" dirty="0" smtClean="0"/>
              <a:t> or CuCl2 at 350°C.  Organohalogen compounds </a:t>
            </a:r>
            <a:r>
              <a:rPr lang="en-US" sz="1600" dirty="0" err="1" smtClean="0"/>
              <a:t>vol</a:t>
            </a:r>
            <a:r>
              <a:rPr lang="en-US" sz="1600" dirty="0" smtClean="0"/>
              <a:t> 67 (2005)</a:t>
            </a:r>
          </a:p>
          <a:p>
            <a:endParaRPr lang="nl-NL" dirty="0"/>
          </a:p>
        </p:txBody>
      </p:sp>
      <p:pic>
        <p:nvPicPr>
          <p:cNvPr id="2050" name="Picture 2" descr="G:\presentaties\IMG_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033" y="2580131"/>
            <a:ext cx="8924387" cy="4277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factors influencing upon dioxin generation in MSWI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Kees Olie</a:t>
            </a:r>
          </a:p>
          <a:p>
            <a:r>
              <a:rPr lang="en-US" dirty="0" smtClean="0"/>
              <a:t>University of Amsterdam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Prevention of formation in municipal waste incinerators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catalyst is responsible for the formation of PCDD/F’s .</a:t>
            </a:r>
          </a:p>
          <a:p>
            <a:r>
              <a:rPr lang="en-US" dirty="0" smtClean="0"/>
              <a:t>“poisoning” of the catalyst can prevent the formation of PCDD/F’s</a:t>
            </a:r>
          </a:p>
          <a:p>
            <a:r>
              <a:rPr lang="en-US" sz="1500" dirty="0" smtClean="0"/>
              <a:t>R. Addink, R. H. W. L. Paulus, and K. Olie. Prevention of polychlorinated dibenzo-p-dioxins/ dibenzofurans formation on municipal waste incinerator fly ash using nitrogen and sulfur compounds.</a:t>
            </a:r>
            <a:r>
              <a:rPr lang="en-US" sz="1500" i="1" dirty="0" smtClean="0"/>
              <a:t> Environ.Sci.Technol.</a:t>
            </a:r>
            <a:r>
              <a:rPr lang="en-US" sz="1500" dirty="0" smtClean="0"/>
              <a:t> 30:2350-2354, 1996.</a:t>
            </a:r>
            <a:endParaRPr lang="nl-NL" sz="1500" dirty="0" smtClean="0"/>
          </a:p>
          <a:p>
            <a:r>
              <a:rPr lang="en-US" sz="1400" dirty="0" smtClean="0"/>
              <a:t>Hunsinger, H, Seifert, H, Jay, K </a:t>
            </a:r>
            <a:r>
              <a:rPr lang="en-US" sz="1400" b="1" dirty="0" smtClean="0"/>
              <a:t>(2006)</a:t>
            </a:r>
            <a:r>
              <a:rPr lang="en-US" sz="1400" dirty="0" smtClean="0"/>
              <a:t>, AN ECONOMIC PROCESS TO INHIBIT PCDD/F FORMATION IN MSWI BY SO2 . Organohalogen compounds 2006  (on the internet)</a:t>
            </a:r>
          </a:p>
          <a:p>
            <a:r>
              <a:rPr lang="en-US" dirty="0" smtClean="0"/>
              <a:t>Co-firing waste and coal ???</a:t>
            </a:r>
          </a:p>
          <a:p>
            <a:endParaRPr lang="nl-NL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History</a:t>
            </a:r>
          </a:p>
          <a:p>
            <a:r>
              <a:rPr lang="en-US" dirty="0" smtClean="0"/>
              <a:t>How we found dioxins in fly ash</a:t>
            </a:r>
          </a:p>
          <a:p>
            <a:r>
              <a:rPr lang="en-US" dirty="0" smtClean="0"/>
              <a:t>What happens with the particles in the flue gas from the stack?</a:t>
            </a:r>
          </a:p>
          <a:p>
            <a:r>
              <a:rPr lang="en-US" dirty="0" smtClean="0"/>
              <a:t>Formation of PCDD/F’s in  municipal waste incinerators</a:t>
            </a:r>
          </a:p>
          <a:p>
            <a:r>
              <a:rPr lang="en-US" dirty="0" smtClean="0"/>
              <a:t>Prevention of formation of PCDD/F’s  in municipal waste incinerators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nl-NL" dirty="0"/>
          </a:p>
        </p:txBody>
      </p:sp>
      <p:pic>
        <p:nvPicPr>
          <p:cNvPr id="3" name="Picture 4" descr="D:\Pcdf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2209800"/>
            <a:ext cx="8980487" cy="329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ioxtox3"/>
          <p:cNvPicPr>
            <a:picLocks noChangeAspect="1" noChangeArrowheads="1"/>
          </p:cNvPicPr>
          <p:nvPr/>
        </p:nvPicPr>
        <p:blipFill>
          <a:blip r:embed="rId3" cstate="print"/>
          <a:srcRect b="30928"/>
          <a:stretch>
            <a:fillRect/>
          </a:stretch>
        </p:blipFill>
        <p:spPr bwMode="auto">
          <a:xfrm>
            <a:off x="1785918" y="428604"/>
            <a:ext cx="5311775" cy="6135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ISTORY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 l="8131" t="16000" r="9204" b="18666"/>
          <a:stretch>
            <a:fillRect/>
          </a:stretch>
        </p:blipFill>
        <p:spPr bwMode="auto">
          <a:xfrm>
            <a:off x="1785918" y="0"/>
            <a:ext cx="51704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sz="2000" b="1" dirty="0"/>
              <a:t>Detection of PCDD/F’s in incinerator emissions</a:t>
            </a:r>
          </a:p>
        </p:txBody>
      </p:sp>
      <p:pic>
        <p:nvPicPr>
          <p:cNvPr id="26627" name="Picture 3" descr="D:\Kees4a.jpg"/>
          <p:cNvPicPr>
            <a:picLocks noChangeAspect="1" noChangeArrowheads="1"/>
          </p:cNvPicPr>
          <p:nvPr/>
        </p:nvPicPr>
        <p:blipFill>
          <a:blip r:embed="rId4" cstate="print"/>
          <a:srcRect l="6387" t="19174" r="5850" b="5193"/>
          <a:stretch>
            <a:fillRect/>
          </a:stretch>
        </p:blipFill>
        <p:spPr bwMode="auto">
          <a:xfrm>
            <a:off x="0" y="838200"/>
            <a:ext cx="3429000" cy="4800600"/>
          </a:xfrm>
          <a:prstGeom prst="rect">
            <a:avLst/>
          </a:prstGeom>
          <a:noFill/>
        </p:spPr>
      </p:pic>
      <p:pic>
        <p:nvPicPr>
          <p:cNvPr id="26628" name="Picture 4" descr="D:\Kees5a.jpg"/>
          <p:cNvPicPr>
            <a:picLocks noChangeAspect="1" noChangeArrowheads="1"/>
          </p:cNvPicPr>
          <p:nvPr/>
        </p:nvPicPr>
        <p:blipFill>
          <a:blip r:embed="rId5" cstate="print"/>
          <a:srcRect l="23302" r="19612" b="14693"/>
          <a:stretch>
            <a:fillRect/>
          </a:stretch>
        </p:blipFill>
        <p:spPr bwMode="auto">
          <a:xfrm>
            <a:off x="3886200" y="838200"/>
            <a:ext cx="3200400" cy="2938463"/>
          </a:xfrm>
          <a:prstGeom prst="rect">
            <a:avLst/>
          </a:prstGeom>
          <a:noFill/>
        </p:spPr>
      </p:pic>
      <p:pic>
        <p:nvPicPr>
          <p:cNvPr id="26629" name="Picture 5" descr="D:\Kees3a.jpg"/>
          <p:cNvPicPr>
            <a:picLocks noChangeAspect="1" noChangeArrowheads="1"/>
          </p:cNvPicPr>
          <p:nvPr/>
        </p:nvPicPr>
        <p:blipFill>
          <a:blip r:embed="rId6" cstate="print"/>
          <a:srcRect l="10838"/>
          <a:stretch>
            <a:fillRect/>
          </a:stretch>
        </p:blipFill>
        <p:spPr bwMode="auto">
          <a:xfrm>
            <a:off x="3505200" y="3962400"/>
            <a:ext cx="545465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there a risk?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Are the PCDD/F’s  bioavailable</a:t>
            </a:r>
          </a:p>
          <a:p>
            <a:r>
              <a:rPr lang="en-US" dirty="0" smtClean="0"/>
              <a:t>With animal experiments it was found that they are taken up from fly ash. </a:t>
            </a:r>
          </a:p>
          <a:p>
            <a:r>
              <a:rPr lang="en-US" sz="2100" dirty="0" smtClean="0"/>
              <a:t>M</a:t>
            </a:r>
            <a:r>
              <a:rPr lang="en-US" sz="2100" dirty="0"/>
              <a:t>. vandenBerg, K. Olie, and O. Hutzinger. Uptake and selective retention in rats of orally administered chlorinated dioxins and dibenzofurans from fly-ash and fly-ash extract.</a:t>
            </a:r>
            <a:r>
              <a:rPr lang="en-US" sz="2100" i="1" dirty="0"/>
              <a:t> Chemosphere</a:t>
            </a:r>
            <a:r>
              <a:rPr lang="en-US" sz="2100" dirty="0"/>
              <a:t> 12(4/5):537-544, 1983</a:t>
            </a:r>
            <a:r>
              <a:rPr lang="en-US" sz="2100" dirty="0" smtClean="0"/>
              <a:t>.</a:t>
            </a:r>
          </a:p>
          <a:p>
            <a:r>
              <a:rPr lang="en-US" dirty="0" smtClean="0"/>
              <a:t>What is the expected deposition from an incinerator?</a:t>
            </a:r>
          </a:p>
          <a:p>
            <a:r>
              <a:rPr lang="en-US" dirty="0" smtClean="0"/>
              <a:t>This can be calculated knowing wind direction , wind speed , stack height, flue gas temperature and assuming a certain mean particle size.</a:t>
            </a:r>
          </a:p>
          <a:p>
            <a:r>
              <a:rPr lang="nl-NL" sz="2100" dirty="0"/>
              <a:t>K. Olie, M. van den Berg, and O. Hutzinger. </a:t>
            </a:r>
            <a:r>
              <a:rPr lang="en-US" sz="2100" dirty="0"/>
              <a:t>Formation and fate of PCDD and PCDF from combustion processes.</a:t>
            </a:r>
            <a:r>
              <a:rPr lang="en-US" sz="2100" i="1" dirty="0"/>
              <a:t> Chemosphere</a:t>
            </a:r>
            <a:r>
              <a:rPr lang="en-US" sz="2100" dirty="0"/>
              <a:t> 12(4/5):627-636, 1983</a:t>
            </a:r>
            <a:r>
              <a:rPr lang="en-US" dirty="0"/>
              <a:t>.</a:t>
            </a:r>
            <a:endParaRPr lang="nl-NL" dirty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8" name="Picture 4" descr="Kees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060575"/>
            <a:ext cx="6629400" cy="4324350"/>
          </a:xfrm>
          <a:prstGeom prst="rect">
            <a:avLst/>
          </a:prstGeom>
          <a:noFill/>
        </p:spPr>
      </p:pic>
      <p:sp>
        <p:nvSpPr>
          <p:cNvPr id="1495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Distribution from the stack in 2 directions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572</Words>
  <Application>Microsoft Office PowerPoint</Application>
  <PresentationFormat>Diavoorstelling (4:3)</PresentationFormat>
  <Paragraphs>72</Paragraphs>
  <Slides>20</Slides>
  <Notes>20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Office-thema</vt:lpstr>
      <vt:lpstr>Incineration and PCDD’F’s</vt:lpstr>
      <vt:lpstr>The factors influencing upon dioxin generation in MSWI</vt:lpstr>
      <vt:lpstr>Overview</vt:lpstr>
      <vt:lpstr>Introduction</vt:lpstr>
      <vt:lpstr>Dia 5</vt:lpstr>
      <vt:lpstr>Dia 6</vt:lpstr>
      <vt:lpstr>Detection of PCDD/F’s in incinerator emissions</vt:lpstr>
      <vt:lpstr>Is there a risk?</vt:lpstr>
      <vt:lpstr>Distribution from the stack in 2 directions</vt:lpstr>
      <vt:lpstr>Prediction of areas with high levels of PCDD/F’s in grass </vt:lpstr>
      <vt:lpstr>Cows milk</vt:lpstr>
      <vt:lpstr>Old MSWI  Alkmaar</vt:lpstr>
      <vt:lpstr> Formation of PCDD/F’s in  municipal waste incinerators </vt:lpstr>
      <vt:lpstr> Formation of PCDD/F’s in  municipal waste incinerators </vt:lpstr>
      <vt:lpstr>Dia 15</vt:lpstr>
      <vt:lpstr>Dia 16</vt:lpstr>
      <vt:lpstr>Dia 17</vt:lpstr>
      <vt:lpstr>Dia 18</vt:lpstr>
      <vt:lpstr>Correlation of PCDD/F’s and Clbenzenes</vt:lpstr>
      <vt:lpstr>Prevention of formation in municipal waste incinerators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Incineration and PCDD’F’s</dc:title>
  <dc:creator>kolie38</dc:creator>
  <cp:lastModifiedBy>kolie38</cp:lastModifiedBy>
  <cp:revision>44</cp:revision>
  <dcterms:created xsi:type="dcterms:W3CDTF">2009-08-19T12:39:31Z</dcterms:created>
  <dcterms:modified xsi:type="dcterms:W3CDTF">2009-08-30T14:11:38Z</dcterms:modified>
</cp:coreProperties>
</file>